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96bde20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96bde20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96bde20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96bde20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f96bde20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f96bde20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b450fc7483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b450fc7483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b450fc7483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b450fc7483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b450fc7483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b450fc7483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tangi.tech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mailto:contact@tangi.tech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TangiBCI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宁波探极科技有限公司 TangiTech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24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公司定位 / Company Profile</a:t>
            </a:r>
            <a:endParaRPr sz="2400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60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b="1"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核心方向:</a:t>
            </a: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专注于非侵入式脑电（EEG）信号采集与脑机接口（BCI）技术生态的研究与场景探索；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b="1"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成立时间: </a:t>
            </a: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2025年6月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b="1"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当前阶段定位:</a:t>
            </a: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探索生态 / 技术路径 / 合规场景对接，致力于连接临床数据、算法与产业化落地路径；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b="1"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产品阶段: </a:t>
            </a: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硬件demo开发中，预计2026年2-3季度呈现采集设备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b="1"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核心价值判断:</a:t>
            </a: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脑机接口技术是人机交互的未来趋势，能够为无法发声交流的患者提供新途径，并在未来赋能消费级应用，其价值在于革新现有操作模式，实现人机智能高度配合。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lang="zh-CN" sz="2200" u="sng">
                <a:solidFill>
                  <a:schemeClr val="hlink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  <a:hlinkClick r:id="rId3"/>
              </a:rPr>
              <a:t>https://www.tangi.tech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6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产品具体技术</a:t>
            </a:r>
            <a:r>
              <a:rPr lang="zh-CN"/>
              <a:t>栈</a:t>
            </a:r>
            <a:r>
              <a:rPr lang="zh-CN"/>
              <a:t> / Technological Goals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401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600"/>
              </a:spcBef>
              <a:spcAft>
                <a:spcPts val="0"/>
              </a:spcAft>
              <a:buClr>
                <a:srgbClr val="1F1F1F"/>
              </a:buClr>
              <a:buSzPts val="2000"/>
              <a:buFont typeface="Roboto"/>
              <a:buChar char="●"/>
            </a:pPr>
            <a:r>
              <a:rPr lang="zh-CN" sz="20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以非侵入式多通道 EEG 为输入，构建面向中文想象语音/内部言语（covert speech）的解码链路：优先从音系层级切入，建模 声母-韵母-声调（Initial/Final/Tone） 等亚音节单元，提高跨词汇与跨场景的可泛化性与稳定性；</a:t>
            </a:r>
            <a:endParaRPr sz="20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000"/>
              <a:buFont typeface="Roboto"/>
              <a:buChar char="●"/>
            </a:pPr>
            <a:r>
              <a:rPr lang="zh-CN" sz="20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在边缘设备上部署轻量化解码与校正模块：输出为拼音/音系序列，并通过语言模型进行序列校正与汉字/词级映射，满足低时延、弱联网场景的实时交互需求；</a:t>
            </a:r>
            <a:endParaRPr sz="20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000"/>
              <a:buFont typeface="Roboto"/>
              <a:buChar char="●"/>
            </a:pPr>
            <a:r>
              <a:rPr lang="zh-CN" sz="20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上层语义与指令生成：在词/句级输出基础上，进行意图分类、槽位填充与指令生成，将结果对接下游应用（包括可选的端侧 LLM），形成从 EEG 到可执行指令的闭环。</a:t>
            </a:r>
            <a:endParaRPr sz="20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600"/>
              </a:spcAft>
              <a:buNone/>
            </a:pPr>
            <a:r>
              <a:t/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4" name="Google Shape;74;p16" title="Group 3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22750" y="-1"/>
            <a:ext cx="3990738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市场探索 / Market Inspection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spcBef>
                <a:spcPts val="60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利用非侵入式设备落地快、低硬件成本和适应时间的优点进行市场铺垫。本公司还有TangiFlow本地脑电波音频生成产品，与硬件搭配额外实现情绪识别和注意力提升等功能；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68300" lvl="0" marL="457200" rtl="0" algn="l">
              <a:spcBef>
                <a:spcPts val="60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参考国内当前行业前沿报告，研究高泛化性音律识别对于产品泛用性的提高，减少用户个体适应难度。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600"/>
              </a:spcAft>
              <a:buNone/>
            </a:pPr>
            <a:r>
              <a:t/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公司需求和挑战 / Company Challenges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68300" lvl="0" marL="457200" rtl="0" algn="l">
              <a:spcBef>
                <a:spcPts val="60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非侵入式设备需要极高的信号处理技术以及使用大量高质量EEG数据；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面向中文语言结构，声母–韵母–声调等音系层级的神经对应关系仍缺乏统一建模范式，需要通过大量实验与数据验证；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脑机接口相关研发对临床环境、真实采集场景与多学科协作依赖度高，单一团队难以独立完成全链路验证；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非侵入式 EEG 项目高度依赖稳定、合规的脑电数据来源，对医院与科研机构的长期合作机制有现实需求。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60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联系方式 / Contact</a:t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spcBef>
                <a:spcPts val="60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Email: </a:t>
            </a:r>
            <a:r>
              <a:rPr lang="zh-CN" sz="2200" u="sng">
                <a:solidFill>
                  <a:schemeClr val="hlink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  <a:hlinkClick r:id="rId3"/>
              </a:rPr>
              <a:t>contact@tangi.tech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电话：13586591107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2200"/>
              <a:buFont typeface="Roboto"/>
              <a:buChar char="●"/>
            </a:pPr>
            <a:r>
              <a:rPr lang="zh-CN" sz="2200">
                <a:solidFill>
                  <a:srgbClr val="1F1F1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微信：TangibleEric</a:t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1F1F1F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6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